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8" r:id="rId5"/>
    <p:sldId id="275" r:id="rId6"/>
    <p:sldId id="271" r:id="rId7"/>
    <p:sldId id="276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yte, Alison (EOM)" userId="ad8d8a2f-8692-468d-ba1a-15bf7f21682f" providerId="ADAL" clId="{53D7ED51-7FC0-42F3-9577-8D061F863A94}"/>
    <pc:docChg chg="undo custSel delSld modSld">
      <pc:chgData name="Whyte, Alison (EOM)" userId="ad8d8a2f-8692-468d-ba1a-15bf7f21682f" providerId="ADAL" clId="{53D7ED51-7FC0-42F3-9577-8D061F863A94}" dt="2023-03-16T18:35:44.251" v="1086" actId="20577"/>
      <pc:docMkLst>
        <pc:docMk/>
      </pc:docMkLst>
      <pc:sldChg chg="addSp delSp modSp mod">
        <pc:chgData name="Whyte, Alison (EOM)" userId="ad8d8a2f-8692-468d-ba1a-15bf7f21682f" providerId="ADAL" clId="{53D7ED51-7FC0-42F3-9577-8D061F863A94}" dt="2023-03-16T18:13:00.205" v="20" actId="1076"/>
        <pc:sldMkLst>
          <pc:docMk/>
          <pc:sldMk cId="2690890378" sldId="258"/>
        </pc:sldMkLst>
        <pc:spChg chg="mod">
          <ac:chgData name="Whyte, Alison (EOM)" userId="ad8d8a2f-8692-468d-ba1a-15bf7f21682f" providerId="ADAL" clId="{53D7ED51-7FC0-42F3-9577-8D061F863A94}" dt="2023-03-16T18:13:00.205" v="20" actId="1076"/>
          <ac:spMkLst>
            <pc:docMk/>
            <pc:sldMk cId="2690890378" sldId="258"/>
            <ac:spMk id="5" creationId="{00000000-0000-0000-0000-000000000000}"/>
          </ac:spMkLst>
        </pc:spChg>
        <pc:picChg chg="add del">
          <ac:chgData name="Whyte, Alison (EOM)" userId="ad8d8a2f-8692-468d-ba1a-15bf7f21682f" providerId="ADAL" clId="{53D7ED51-7FC0-42F3-9577-8D061F863A94}" dt="2023-03-16T18:12:25.828" v="1" actId="22"/>
          <ac:picMkLst>
            <pc:docMk/>
            <pc:sldMk cId="2690890378" sldId="258"/>
            <ac:picMk id="4" creationId="{E734AA3F-3BF9-0FA9-FB8D-434FCE6A873E}"/>
          </ac:picMkLst>
        </pc:picChg>
      </pc:sldChg>
      <pc:sldChg chg="modSp mod">
        <pc:chgData name="Whyte, Alison (EOM)" userId="ad8d8a2f-8692-468d-ba1a-15bf7f21682f" providerId="ADAL" clId="{53D7ED51-7FC0-42F3-9577-8D061F863A94}" dt="2023-03-16T18:14:38.868" v="418" actId="20577"/>
        <pc:sldMkLst>
          <pc:docMk/>
          <pc:sldMk cId="2536423773" sldId="271"/>
        </pc:sldMkLst>
        <pc:spChg chg="mod">
          <ac:chgData name="Whyte, Alison (EOM)" userId="ad8d8a2f-8692-468d-ba1a-15bf7f21682f" providerId="ADAL" clId="{53D7ED51-7FC0-42F3-9577-8D061F863A94}" dt="2023-03-16T18:14:38.868" v="418" actId="20577"/>
          <ac:spMkLst>
            <pc:docMk/>
            <pc:sldMk cId="2536423773" sldId="271"/>
            <ac:spMk id="3" creationId="{00000000-0000-0000-0000-000000000000}"/>
          </ac:spMkLst>
        </pc:spChg>
      </pc:sldChg>
      <pc:sldChg chg="modSp mod">
        <pc:chgData name="Whyte, Alison (EOM)" userId="ad8d8a2f-8692-468d-ba1a-15bf7f21682f" providerId="ADAL" clId="{53D7ED51-7FC0-42F3-9577-8D061F863A94}" dt="2023-03-16T18:22:43.478" v="980" actId="255"/>
        <pc:sldMkLst>
          <pc:docMk/>
          <pc:sldMk cId="1632652451" sldId="272"/>
        </pc:sldMkLst>
        <pc:spChg chg="mod">
          <ac:chgData name="Whyte, Alison (EOM)" userId="ad8d8a2f-8692-468d-ba1a-15bf7f21682f" providerId="ADAL" clId="{53D7ED51-7FC0-42F3-9577-8D061F863A94}" dt="2023-03-16T18:22:43.478" v="980" actId="255"/>
          <ac:spMkLst>
            <pc:docMk/>
            <pc:sldMk cId="1632652451" sldId="272"/>
            <ac:spMk id="3" creationId="{00000000-0000-0000-0000-000000000000}"/>
          </ac:spMkLst>
        </pc:spChg>
      </pc:sldChg>
      <pc:sldChg chg="modSp mod">
        <pc:chgData name="Whyte, Alison (EOM)" userId="ad8d8a2f-8692-468d-ba1a-15bf7f21682f" providerId="ADAL" clId="{53D7ED51-7FC0-42F3-9577-8D061F863A94}" dt="2023-03-16T18:35:44.251" v="1086" actId="20577"/>
        <pc:sldMkLst>
          <pc:docMk/>
          <pc:sldMk cId="2608296750" sldId="275"/>
        </pc:sldMkLst>
        <pc:spChg chg="mod">
          <ac:chgData name="Whyte, Alison (EOM)" userId="ad8d8a2f-8692-468d-ba1a-15bf7f21682f" providerId="ADAL" clId="{53D7ED51-7FC0-42F3-9577-8D061F863A94}" dt="2023-03-16T18:35:44.251" v="1086" actId="20577"/>
          <ac:spMkLst>
            <pc:docMk/>
            <pc:sldMk cId="2608296750" sldId="275"/>
            <ac:spMk id="3" creationId="{00000000-0000-0000-0000-000000000000}"/>
          </ac:spMkLst>
        </pc:spChg>
      </pc:sldChg>
      <pc:sldChg chg="modSp mod">
        <pc:chgData name="Whyte, Alison (EOM)" userId="ad8d8a2f-8692-468d-ba1a-15bf7f21682f" providerId="ADAL" clId="{53D7ED51-7FC0-42F3-9577-8D061F863A94}" dt="2023-03-16T18:15:10.451" v="456" actId="20577"/>
        <pc:sldMkLst>
          <pc:docMk/>
          <pc:sldMk cId="2159384596" sldId="276"/>
        </pc:sldMkLst>
        <pc:spChg chg="mod">
          <ac:chgData name="Whyte, Alison (EOM)" userId="ad8d8a2f-8692-468d-ba1a-15bf7f21682f" providerId="ADAL" clId="{53D7ED51-7FC0-42F3-9577-8D061F863A94}" dt="2023-03-16T18:14:50.312" v="440" actId="20577"/>
          <ac:spMkLst>
            <pc:docMk/>
            <pc:sldMk cId="2159384596" sldId="276"/>
            <ac:spMk id="2" creationId="{00000000-0000-0000-0000-000000000000}"/>
          </ac:spMkLst>
        </pc:spChg>
        <pc:spChg chg="mod">
          <ac:chgData name="Whyte, Alison (EOM)" userId="ad8d8a2f-8692-468d-ba1a-15bf7f21682f" providerId="ADAL" clId="{53D7ED51-7FC0-42F3-9577-8D061F863A94}" dt="2023-03-16T18:15:10.451" v="456" actId="20577"/>
          <ac:spMkLst>
            <pc:docMk/>
            <pc:sldMk cId="2159384596" sldId="276"/>
            <ac:spMk id="3" creationId="{00000000-0000-0000-0000-000000000000}"/>
          </ac:spMkLst>
        </pc:spChg>
      </pc:sldChg>
      <pc:sldChg chg="del">
        <pc:chgData name="Whyte, Alison (EOM)" userId="ad8d8a2f-8692-468d-ba1a-15bf7f21682f" providerId="ADAL" clId="{53D7ED51-7FC0-42F3-9577-8D061F863A94}" dt="2023-03-16T18:22:32.858" v="979" actId="47"/>
        <pc:sldMkLst>
          <pc:docMk/>
          <pc:sldMk cId="2799842295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Director’s Report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0000" y="2589655"/>
            <a:ext cx="10905750" cy="36365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FY23 Budget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Bridging Aging and Disability Networks Grant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Public Health Workforce Funding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Councilmember Terms and Changes</a:t>
            </a:r>
          </a:p>
        </p:txBody>
      </p:sp>
    </p:spTree>
    <p:extLst>
      <p:ext uri="{BB962C8B-B14F-4D97-AF65-F5344CB8AC3E}">
        <p14:creationId xmlns:p14="http://schemas.microsoft.com/office/powerpoint/2010/main" val="269089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100" y="361027"/>
            <a:ext cx="11305800" cy="970450"/>
          </a:xfrm>
        </p:spPr>
        <p:txBody>
          <a:bodyPr/>
          <a:lstStyle/>
          <a:p>
            <a:r>
              <a:rPr lang="en-US" dirty="0"/>
              <a:t>FY23 Budget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3" y="2612812"/>
            <a:ext cx="10554574" cy="424518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3200" dirty="0"/>
              <a:t>FY23 Budget approved on September 29, 2022</a:t>
            </a:r>
          </a:p>
          <a:p>
            <a:pPr>
              <a:buAutoNum type="arabicPeriod"/>
            </a:pPr>
            <a:r>
              <a:rPr lang="en-US" sz="3200" dirty="0"/>
              <a:t>District transferred to a new financial system on October 1, 2022 – District Integrated Financial System (DIFS)</a:t>
            </a:r>
          </a:p>
          <a:p>
            <a:pPr>
              <a:buAutoNum type="arabicPeriod"/>
            </a:pPr>
            <a:r>
              <a:rPr lang="en-US" sz="3200" dirty="0"/>
              <a:t>Stipend delays – Alison will be inquiring about moving to gift cards instead </a:t>
            </a:r>
            <a:r>
              <a:rPr lang="en-US" sz="3200"/>
              <a:t>of checks</a:t>
            </a:r>
            <a:endParaRPr lang="en-US" sz="3200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99" y="266213"/>
            <a:ext cx="11305800" cy="970450"/>
          </a:xfrm>
        </p:spPr>
        <p:txBody>
          <a:bodyPr/>
          <a:lstStyle/>
          <a:p>
            <a:r>
              <a:rPr lang="en-US" sz="3800" dirty="0"/>
              <a:t>Bridging Aging and Disability Networks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99" y="2184674"/>
            <a:ext cx="11305800" cy="452141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Aging and Disability Panel Discussion and Community Listening Session was a success! Over </a:t>
            </a:r>
            <a:r>
              <a:rPr lang="en-US" sz="2800" b="1" dirty="0"/>
              <a:t>70</a:t>
            </a:r>
            <a:r>
              <a:rPr lang="en-US" sz="2800" dirty="0"/>
              <a:t> people attended the event, including representatives from ACL. We heard great stories and gathered feedback that will inform our future work.</a:t>
            </a: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800" dirty="0"/>
              <a:t>Networking between aging and disability networks professionals – April 27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Family resource fair in the spring – May or June</a:t>
            </a:r>
          </a:p>
        </p:txBody>
      </p:sp>
    </p:spTree>
    <p:extLst>
      <p:ext uri="{BB962C8B-B14F-4D97-AF65-F5344CB8AC3E}">
        <p14:creationId xmlns:p14="http://schemas.microsoft.com/office/powerpoint/2010/main" val="253642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99" y="551963"/>
            <a:ext cx="11305800" cy="970450"/>
          </a:xfrm>
        </p:spPr>
        <p:txBody>
          <a:bodyPr/>
          <a:lstStyle/>
          <a:p>
            <a:r>
              <a:rPr lang="en-US" sz="4000" dirty="0"/>
              <a:t>Public Health Workforce Funding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99" y="2184674"/>
            <a:ext cx="11305800" cy="4521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We will be hiring a contractor in April/May 2023 to provide culturally competent engagement on public health issues, including promotion of the COVID-19 vaccine and booster and long COVID, with people with disabilities and their families from multiple diverse backgrounds.</a:t>
            </a:r>
          </a:p>
        </p:txBody>
      </p:sp>
    </p:spTree>
    <p:extLst>
      <p:ext uri="{BB962C8B-B14F-4D97-AF65-F5344CB8AC3E}">
        <p14:creationId xmlns:p14="http://schemas.microsoft.com/office/powerpoint/2010/main" val="215938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99" y="266213"/>
            <a:ext cx="11305800" cy="970450"/>
          </a:xfrm>
        </p:spPr>
        <p:txBody>
          <a:bodyPr/>
          <a:lstStyle/>
          <a:p>
            <a:r>
              <a:rPr lang="en-US" dirty="0"/>
              <a:t>Councilmember Terms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95526"/>
            <a:ext cx="10554574" cy="43724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We’ve made recommendations to the Mayor’s Office on Talent and Appointments for the following seats:</a:t>
            </a:r>
          </a:p>
          <a:p>
            <a:pPr marL="0" indent="0">
              <a:buNone/>
            </a:pPr>
            <a:endParaRPr lang="en-US" sz="1900" dirty="0"/>
          </a:p>
          <a:p>
            <a:pPr>
              <a:buAutoNum type="arabicPeriod"/>
            </a:pPr>
            <a:r>
              <a:rPr lang="en-US" sz="3800" dirty="0"/>
              <a:t>Department of Aging and Community Living (Older Americans Act)</a:t>
            </a:r>
          </a:p>
          <a:p>
            <a:pPr>
              <a:buAutoNum type="arabicPeriod"/>
            </a:pPr>
            <a:r>
              <a:rPr lang="en-US" sz="3800" dirty="0"/>
              <a:t>DC Health (Title V - Maternal and Child Health Program)</a:t>
            </a:r>
          </a:p>
          <a:p>
            <a:pPr>
              <a:buAutoNum type="arabicPeriod"/>
            </a:pPr>
            <a:r>
              <a:rPr lang="en-US" sz="3800" dirty="0"/>
              <a:t>Department of Healthcare Finance (Title XIX of Social Security Act)</a:t>
            </a:r>
          </a:p>
          <a:p>
            <a:pPr>
              <a:buAutoNum type="arabicPeriod"/>
            </a:pPr>
            <a:r>
              <a:rPr lang="en-US" sz="3800" dirty="0"/>
              <a:t>Office of the State Superintendent of Education (IDEA)</a:t>
            </a:r>
          </a:p>
          <a:p>
            <a:pPr>
              <a:buAutoNum type="arabicPeriod"/>
            </a:pPr>
            <a:r>
              <a:rPr lang="en-US" sz="3800" dirty="0"/>
              <a:t>Local non-governmental organization – Health Services for Children with Special Needs (replacing School Talk DC)</a:t>
            </a:r>
          </a:p>
          <a:p>
            <a:pPr>
              <a:buAutoNum type="arabicPeriod"/>
            </a:pPr>
            <a:r>
              <a:rPr lang="en-US" sz="3800" dirty="0"/>
              <a:t>Five (5) community members (replacing people who have resigned or expired terms)</a:t>
            </a:r>
          </a:p>
        </p:txBody>
      </p:sp>
    </p:spTree>
    <p:extLst>
      <p:ext uri="{BB962C8B-B14F-4D97-AF65-F5344CB8AC3E}">
        <p14:creationId xmlns:p14="http://schemas.microsoft.com/office/powerpoint/2010/main" val="1632652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222BDA10F4442B8369A6149314FF7" ma:contentTypeVersion="14" ma:contentTypeDescription="Create a new document." ma:contentTypeScope="" ma:versionID="1569e9971606c3f95e391f287bdc1dd4">
  <xsd:schema xmlns:xsd="http://www.w3.org/2001/XMLSchema" xmlns:xs="http://www.w3.org/2001/XMLSchema" xmlns:p="http://schemas.microsoft.com/office/2006/metadata/properties" xmlns:ns2="c6cf7551-8a9f-4b4c-a9a9-ddf2870967bc" xmlns:ns3="e40c97b2-fbb0-44cb-b8dd-3f758eca414f" targetNamespace="http://schemas.microsoft.com/office/2006/metadata/properties" ma:root="true" ma:fieldsID="30c0b4ee7c20c5ab56254d02cb6a2b5f" ns2:_="" ns3:_="">
    <xsd:import namespace="c6cf7551-8a9f-4b4c-a9a9-ddf2870967bc"/>
    <xsd:import namespace="e40c97b2-fbb0-44cb-b8dd-3f758eca4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7551-8a9f-4b4c-a9a9-ddf287096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c97b2-fbb0-44cb-b8dd-3f758eca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916472-8c94-4692-aaae-2e4c45661692}" ma:internalName="TaxCatchAll" ma:showField="CatchAllData" ma:web="e40c97b2-fbb0-44cb-b8dd-3f758eca4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0c97b2-fbb0-44cb-b8dd-3f758eca414f">
      <UserInfo>
        <DisplayName/>
        <AccountId xsi:nil="true"/>
        <AccountType/>
      </UserInfo>
    </SharedWithUsers>
    <MediaLengthInSeconds xmlns="c6cf7551-8a9f-4b4c-a9a9-ddf2870967bc" xsi:nil="true"/>
    <TaxCatchAll xmlns="e40c97b2-fbb0-44cb-b8dd-3f758eca414f" xsi:nil="true"/>
    <lcf76f155ced4ddcb4097134ff3c332f xmlns="c6cf7551-8a9f-4b4c-a9a9-ddf2870967b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6A55C4-FDFE-45A3-86F7-5A9A69E0A7B4}"/>
</file>

<file path=customXml/itemProps2.xml><?xml version="1.0" encoding="utf-8"?>
<ds:datastoreItem xmlns:ds="http://schemas.openxmlformats.org/officeDocument/2006/customXml" ds:itemID="{E39FACA7-FCB9-4A26-A864-75DA4F2D8BE0}">
  <ds:schemaRefs>
    <ds:schemaRef ds:uri="http://schemas.microsoft.com/office/2006/metadata/properties"/>
    <ds:schemaRef ds:uri="http://schemas.microsoft.com/office/infopath/2007/PartnerControls"/>
    <ds:schemaRef ds:uri="e40c97b2-fbb0-44cb-b8dd-3f758eca414f"/>
    <ds:schemaRef ds:uri="c6cf7551-8a9f-4b4c-a9a9-ddf2870967bc"/>
  </ds:schemaRefs>
</ds:datastoreItem>
</file>

<file path=customXml/itemProps3.xml><?xml version="1.0" encoding="utf-8"?>
<ds:datastoreItem xmlns:ds="http://schemas.openxmlformats.org/officeDocument/2006/customXml" ds:itemID="{0FBA8EB2-BCEE-4A10-B273-C1C44136D0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4253</TotalTime>
  <Words>281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Quotable</vt:lpstr>
      <vt:lpstr>Executive Director’s Report</vt:lpstr>
      <vt:lpstr>FY23 Budget Update</vt:lpstr>
      <vt:lpstr>Bridging Aging and Disability Networks Update</vt:lpstr>
      <vt:lpstr>Public Health Workforce Funding Update</vt:lpstr>
      <vt:lpstr>Councilmember Terms and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DC Developmental Disabilities Council Meeting!</dc:title>
  <dc:creator>Alison Whyte</dc:creator>
  <cp:lastModifiedBy>Whyte, Alison (EOM)</cp:lastModifiedBy>
  <cp:revision>31</cp:revision>
  <dcterms:created xsi:type="dcterms:W3CDTF">2018-05-15T20:32:44Z</dcterms:created>
  <dcterms:modified xsi:type="dcterms:W3CDTF">2023-03-16T18:35:45Z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0x010100708222BDA10F4442B8369A6149314FF7</vt:lpwstr>
  </property>
  <property fmtid="{D5CDD505-2E9C-101B-9397-08002B2CF9AE}" pid="3" name="Order">
    <vt:r8>99800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