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B84B-A78A-4716-952D-BD5AD599B23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E63-661E-4365-AD39-AC18383A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1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B84B-A78A-4716-952D-BD5AD599B23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E63-661E-4365-AD39-AC18383A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2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B84B-A78A-4716-952D-BD5AD599B23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E63-661E-4365-AD39-AC18383A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0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B84B-A78A-4716-952D-BD5AD599B23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E63-661E-4365-AD39-AC18383A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1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B84B-A78A-4716-952D-BD5AD599B23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E63-661E-4365-AD39-AC18383A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3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B84B-A78A-4716-952D-BD5AD599B23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E63-661E-4365-AD39-AC18383A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4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B84B-A78A-4716-952D-BD5AD599B23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E63-661E-4365-AD39-AC18383A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9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B84B-A78A-4716-952D-BD5AD599B23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E63-661E-4365-AD39-AC18383A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9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B84B-A78A-4716-952D-BD5AD599B23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E63-661E-4365-AD39-AC18383A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2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B84B-A78A-4716-952D-BD5AD599B23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E63-661E-4365-AD39-AC18383A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8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B84B-A78A-4716-952D-BD5AD599B23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E63-661E-4365-AD39-AC18383A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3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9B84B-A78A-4716-952D-BD5AD599B23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FFE63-661E-4365-AD39-AC18383A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9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9EC21-16DF-5EF6-F9C2-C28698B2C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1" y="41276"/>
            <a:ext cx="8620124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Employment First Planning Committee Update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66C902-33F6-D523-4B84-F7287530A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1775"/>
            <a:ext cx="7886700" cy="5099050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/>
              <a:t>Last meeting on March 7, 2023</a:t>
            </a:r>
          </a:p>
          <a:p>
            <a:r>
              <a:rPr lang="en-US" sz="2900" dirty="0"/>
              <a:t>Discussed potential workshops/events for the target audience of DSPs, SYEP interns, employers, and providers</a:t>
            </a:r>
          </a:p>
          <a:p>
            <a:r>
              <a:rPr lang="en-US" sz="2900" dirty="0"/>
              <a:t>Discussed #ThroughMyEyes Campaign</a:t>
            </a:r>
          </a:p>
          <a:p>
            <a:pPr lvl="1"/>
            <a:r>
              <a:rPr lang="en-US" sz="2900" dirty="0"/>
              <a:t>Spotlight individuals each week on DDC social media</a:t>
            </a:r>
          </a:p>
          <a:p>
            <a:pPr lvl="1"/>
            <a:r>
              <a:rPr lang="en-US" sz="2900" dirty="0"/>
              <a:t>Highlight the individual’s accomplishments, meaning of DDAM, and thoughts</a:t>
            </a:r>
          </a:p>
          <a:p>
            <a:pPr lvl="1"/>
            <a:r>
              <a:rPr lang="en-US" sz="2900" dirty="0"/>
              <a:t>The Judith Project</a:t>
            </a:r>
          </a:p>
          <a:p>
            <a:pPr lvl="2"/>
            <a:r>
              <a:rPr lang="en-US" sz="2900" dirty="0"/>
              <a:t>An idea project Kevin had in mind to honor Judith </a:t>
            </a:r>
            <a:r>
              <a:rPr lang="en-US" sz="2900" dirty="0" err="1"/>
              <a:t>Heumann</a:t>
            </a:r>
            <a:r>
              <a:rPr lang="en-US" sz="2900" dirty="0"/>
              <a:t> and her amazing accomplishment</a:t>
            </a:r>
          </a:p>
          <a:p>
            <a:pPr lvl="2"/>
            <a:r>
              <a:rPr lang="en-US" sz="2900" dirty="0"/>
              <a:t>Begin spotlighting many individuals who remind us of the wonderful Judith</a:t>
            </a:r>
          </a:p>
          <a:p>
            <a:pPr marL="457200" lvl="1" indent="0">
              <a:buNone/>
            </a:pPr>
            <a:r>
              <a:rPr lang="en-US" sz="2900" b="1" dirty="0"/>
              <a:t>J: </a:t>
            </a:r>
            <a:r>
              <a:rPr lang="en-US" sz="2900" dirty="0"/>
              <a:t>Journey the Beyond Campaign</a:t>
            </a:r>
          </a:p>
          <a:p>
            <a:pPr marL="457200" lvl="1" indent="0">
              <a:buNone/>
            </a:pPr>
            <a:r>
              <a:rPr lang="en-US" sz="2900" b="1" dirty="0"/>
              <a:t>U: </a:t>
            </a:r>
            <a:r>
              <a:rPr lang="en-US" sz="2900" dirty="0"/>
              <a:t>Uncomfortable Conversation Campaign</a:t>
            </a:r>
          </a:p>
          <a:p>
            <a:pPr marL="457200" lvl="1" indent="0">
              <a:buNone/>
            </a:pPr>
            <a:r>
              <a:rPr lang="en-US" sz="2900" b="1" dirty="0"/>
              <a:t>D: </a:t>
            </a:r>
            <a:r>
              <a:rPr lang="en-US" sz="2900" dirty="0"/>
              <a:t>DSP/Direct Service Campaign</a:t>
            </a:r>
          </a:p>
          <a:p>
            <a:pPr marL="457200" lvl="1" indent="0">
              <a:buNone/>
            </a:pPr>
            <a:r>
              <a:rPr lang="en-US" sz="2900" b="1" dirty="0"/>
              <a:t>I: </a:t>
            </a:r>
            <a:r>
              <a:rPr lang="en-US" sz="2900" dirty="0"/>
              <a:t>Inclusion Campaign</a:t>
            </a:r>
          </a:p>
          <a:p>
            <a:pPr marL="457200" lvl="1" indent="0">
              <a:buNone/>
            </a:pPr>
            <a:r>
              <a:rPr lang="en-US" sz="2900" b="1" dirty="0"/>
              <a:t>T: </a:t>
            </a:r>
            <a:r>
              <a:rPr lang="en-US" sz="2900" dirty="0"/>
              <a:t>#ThroughMyEyes Campaign </a:t>
            </a:r>
          </a:p>
          <a:p>
            <a:pPr marL="457200" lvl="1" indent="0">
              <a:buNone/>
            </a:pPr>
            <a:r>
              <a:rPr lang="en-US" sz="2900" b="1" dirty="0"/>
              <a:t>H: </a:t>
            </a:r>
            <a:r>
              <a:rPr lang="en-US" sz="2900" dirty="0"/>
              <a:t>How Can We Campaign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86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8222BDA10F4442B8369A6149314FF7" ma:contentTypeVersion="14" ma:contentTypeDescription="Create a new document." ma:contentTypeScope="" ma:versionID="1569e9971606c3f95e391f287bdc1dd4">
  <xsd:schema xmlns:xsd="http://www.w3.org/2001/XMLSchema" xmlns:xs="http://www.w3.org/2001/XMLSchema" xmlns:p="http://schemas.microsoft.com/office/2006/metadata/properties" xmlns:ns2="c6cf7551-8a9f-4b4c-a9a9-ddf2870967bc" xmlns:ns3="e40c97b2-fbb0-44cb-b8dd-3f758eca414f" targetNamespace="http://schemas.microsoft.com/office/2006/metadata/properties" ma:root="true" ma:fieldsID="30c0b4ee7c20c5ab56254d02cb6a2b5f" ns2:_="" ns3:_="">
    <xsd:import namespace="c6cf7551-8a9f-4b4c-a9a9-ddf2870967bc"/>
    <xsd:import namespace="e40c97b2-fbb0-44cb-b8dd-3f758eca41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cf7551-8a9f-4b4c-a9a9-ddf2870967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b3549e45-1cf5-44e0-acae-db85769a36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c97b2-fbb0-44cb-b8dd-3f758eca41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d916472-8c94-4692-aaae-2e4c45661692}" ma:internalName="TaxCatchAll" ma:showField="CatchAllData" ma:web="e40c97b2-fbb0-44cb-b8dd-3f758eca41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0c97b2-fbb0-44cb-b8dd-3f758eca414f" xsi:nil="true"/>
    <lcf76f155ced4ddcb4097134ff3c332f xmlns="c6cf7551-8a9f-4b4c-a9a9-ddf2870967b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0992420-E3DF-46E9-A4CE-A613BFA62F51}"/>
</file>

<file path=customXml/itemProps2.xml><?xml version="1.0" encoding="utf-8"?>
<ds:datastoreItem xmlns:ds="http://schemas.openxmlformats.org/officeDocument/2006/customXml" ds:itemID="{6E942939-A1DA-40E3-9C92-EA0B560FB9B9}"/>
</file>

<file path=customXml/itemProps3.xml><?xml version="1.0" encoding="utf-8"?>
<ds:datastoreItem xmlns:ds="http://schemas.openxmlformats.org/officeDocument/2006/customXml" ds:itemID="{3E898B22-BF09-49E8-AB15-6A3D87B7374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</TotalTime>
  <Words>116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Employment First Planning Committee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Employment First Planning Committee Update</dc:title>
  <dc:creator>Kevin Wright</dc:creator>
  <cp:lastModifiedBy>Whyte, Alison (EOM)</cp:lastModifiedBy>
  <cp:revision>1</cp:revision>
  <dcterms:created xsi:type="dcterms:W3CDTF">2023-03-16T16:34:04Z</dcterms:created>
  <dcterms:modified xsi:type="dcterms:W3CDTF">2023-03-16T17:16:10Z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0x010100708222BDA10F4442B8369A6149314FF7</vt:lpwstr>
  </property>
</Properties>
</file>