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6819A5-46DB-47DE-ABAA-CF1ED1B6D2CE}" v="3" dt="2023-03-16T18:03:43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yte, Alison (EOM)" userId="ad8d8a2f-8692-468d-ba1a-15bf7f21682f" providerId="ADAL" clId="{A46819A5-46DB-47DE-ABAA-CF1ED1B6D2CE}"/>
    <pc:docChg chg="undo custSel modSld">
      <pc:chgData name="Whyte, Alison (EOM)" userId="ad8d8a2f-8692-468d-ba1a-15bf7f21682f" providerId="ADAL" clId="{A46819A5-46DB-47DE-ABAA-CF1ED1B6D2CE}" dt="2023-03-22T17:53:32.156" v="2754" actId="1076"/>
      <pc:docMkLst>
        <pc:docMk/>
      </pc:docMkLst>
      <pc:sldChg chg="addSp delSp modSp mod modClrScheme chgLayout">
        <pc:chgData name="Whyte, Alison (EOM)" userId="ad8d8a2f-8692-468d-ba1a-15bf7f21682f" providerId="ADAL" clId="{A46819A5-46DB-47DE-ABAA-CF1ED1B6D2CE}" dt="2023-03-22T17:53:32.156" v="2754" actId="1076"/>
        <pc:sldMkLst>
          <pc:docMk/>
          <pc:sldMk cId="1812931592" sldId="256"/>
        </pc:sldMkLst>
        <pc:spChg chg="mod ord">
          <ac:chgData name="Whyte, Alison (EOM)" userId="ad8d8a2f-8692-468d-ba1a-15bf7f21682f" providerId="ADAL" clId="{A46819A5-46DB-47DE-ABAA-CF1ED1B6D2CE}" dt="2023-03-16T18:03:57.294" v="2167" actId="113"/>
          <ac:spMkLst>
            <pc:docMk/>
            <pc:sldMk cId="1812931592" sldId="256"/>
            <ac:spMk id="2" creationId="{3765386C-DB30-2F9D-E2AD-73B5E3C43935}"/>
          </ac:spMkLst>
        </pc:spChg>
        <pc:spChg chg="del mod ord">
          <ac:chgData name="Whyte, Alison (EOM)" userId="ad8d8a2f-8692-468d-ba1a-15bf7f21682f" providerId="ADAL" clId="{A46819A5-46DB-47DE-ABAA-CF1ED1B6D2CE}" dt="2023-03-16T17:38:12.925" v="1" actId="700"/>
          <ac:spMkLst>
            <pc:docMk/>
            <pc:sldMk cId="1812931592" sldId="256"/>
            <ac:spMk id="3" creationId="{5AE21BDA-5DB2-AC73-8088-21B01551B226}"/>
          </ac:spMkLst>
        </pc:spChg>
        <pc:spChg chg="add del mod ord">
          <ac:chgData name="Whyte, Alison (EOM)" userId="ad8d8a2f-8692-468d-ba1a-15bf7f21682f" providerId="ADAL" clId="{A46819A5-46DB-47DE-ABAA-CF1ED1B6D2CE}" dt="2023-03-22T17:53:32.156" v="2754" actId="1076"/>
          <ac:spMkLst>
            <pc:docMk/>
            <pc:sldMk cId="1812931592" sldId="256"/>
            <ac:spMk id="4" creationId="{2A420157-C185-5A95-88DC-5030B2FAAEE5}"/>
          </ac:spMkLst>
        </pc:spChg>
        <pc:picChg chg="add del mod ord">
          <ac:chgData name="Whyte, Alison (EOM)" userId="ad8d8a2f-8692-468d-ba1a-15bf7f21682f" providerId="ADAL" clId="{A46819A5-46DB-47DE-ABAA-CF1ED1B6D2CE}" dt="2023-03-16T17:39:28.007" v="14" actId="931"/>
          <ac:picMkLst>
            <pc:docMk/>
            <pc:sldMk cId="1812931592" sldId="256"/>
            <ac:picMk id="6" creationId="{188418FC-7290-54E9-2F91-4BE8FDD6288E}"/>
          </ac:picMkLst>
        </pc:picChg>
        <pc:picChg chg="add mod">
          <ac:chgData name="Whyte, Alison (EOM)" userId="ad8d8a2f-8692-468d-ba1a-15bf7f21682f" providerId="ADAL" clId="{A46819A5-46DB-47DE-ABAA-CF1ED1B6D2CE}" dt="2023-03-16T18:04:22.652" v="2168" actId="1076"/>
          <ac:picMkLst>
            <pc:docMk/>
            <pc:sldMk cId="1812931592" sldId="256"/>
            <ac:picMk id="8" creationId="{273B2BBE-F807-7701-378F-11BDECCC8C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9CF6-7D8E-1847-F814-AF7C12F30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5C948-5A05-76FD-B102-BD55EA498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34448-7477-7A05-3792-634D2EB82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DF1BA-8911-181D-7DD6-EE39F1FA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48121-FB9F-E9C5-2174-5C50A703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3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17E3-9E3E-F68A-ABA3-55553743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F91AA-3EA2-D6E5-A6B0-47CD5B4DC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169BD-7CB6-CADB-209F-B1BC06EB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99A9-AE98-FDEF-D726-76B45F5E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07BDA-85E2-29D0-6C7F-8782F56E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2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17E948-2AD2-A9DB-3838-5DF4C1DD6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CB5F8-F3E3-6A40-F855-3868D659B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118E1-0789-34CC-F575-3A7F7322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CE5A0-B9D0-8B9A-0ED9-8911E21B8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4B66B-F5B0-39BA-D3B9-DE590D12A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1CB4-ADD6-0AD8-BD2D-A5F27895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FB170-6D1C-B744-E917-90D2190A7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9962C-8D4C-9264-CEF2-AB757323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3F3EA-20E2-4E17-C959-D900CB0C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E622C-E2F2-B04B-E408-7D542DB2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4AB4-9E4C-6C9C-57D1-6A0D52CEE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00AB9-F830-34EF-3A1B-1CD256ECC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758A-0145-DE6C-1610-68935D59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38C55-B9CF-763D-3FF4-EBCCF24E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5E7C8-180B-2D57-8599-CC908968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86C0-EB2E-EABA-6AA7-767E729A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CED53-ADFC-52A1-3ED3-8672629CD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A3CF1-26DD-C8DF-5F2C-B71541CAE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13721-AF99-F93A-9D8D-31448997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98F3B-E4F3-AD4E-566D-1F182D83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1A7A4-B91F-66A4-79CB-30F0A818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1FC0E-9B23-1328-A607-5F841B92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1B234-6A6A-58D6-7B01-048522577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1ABCF-BEE1-DA68-19F4-D6A50C0F0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B9329-D05B-EA8B-F017-65FFACF00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77C16-99F9-C9AC-C6BC-9308A66C7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039858-0119-AAB1-7E10-9BE556399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995BA2-47CB-6D2C-24EE-514D5AE0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A50AFC-947D-BD5B-63D1-4396BA39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8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C6FD-48E6-07E5-3408-95EF6063B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67105-8861-3634-C7A4-261269CB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63FF7-5BFC-AD43-BF5D-A9DE15D8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CFE7D-98B2-CFFC-A4F2-E793E679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7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CBD36-7531-6A20-E446-C789240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176921-D466-911D-6C82-52BEAE19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1947F-D026-D707-642D-8E07D013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1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610A9-6B9D-3D67-89B8-6751EB70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4E4D8-0E34-048D-3C65-21A69B858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452C1-3C2C-6034-4142-BEBC376AF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66194-251A-888B-1621-E4E19913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84E04-9DF1-89DE-5447-795E84D8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EAF95-86FA-715F-78D6-9269EC9A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3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64DC7-DDCC-D5CE-90E1-75CB46A4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125A2A-F113-16E1-9D0A-FBD239508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E98B4-7D6C-4046-0088-513995F07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EBC94-0EEC-DC4B-03D8-58BC472F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5598E-3825-B41B-449D-C783F73D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F854A-333E-43CA-53FF-80F4F5C4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8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10895C-9C13-386F-3798-D3D84D4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F3271-2B5F-9FFD-0AC3-9CEBAD2A4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00F56-7452-3CF2-B128-18D5391D5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CE62-381B-43B3-A0DF-C24D6C4DC0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802DF-746A-1E7A-944A-6D5397576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A2399-031E-6FD3-3D2A-FEB38684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D6DD-FDE1-4900-B67C-A97601146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8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5386C-DB30-2F9D-E2AD-73B5E3C4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51" y="105778"/>
            <a:ext cx="10515600" cy="1325563"/>
          </a:xfrm>
        </p:spPr>
        <p:txBody>
          <a:bodyPr>
            <a:normAutofit/>
          </a:bodyPr>
          <a:lstStyle/>
          <a:p>
            <a:r>
              <a:rPr lang="en-US" sz="3300" b="1" dirty="0"/>
              <a:t>FY23-24 Advocacy and Public Policy Agenda – Possible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0157-C185-5A95-88DC-5030B2FAA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41" y="1066420"/>
            <a:ext cx="11035718" cy="5011404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Monitoring progress on expansion of eligibility for services with the DDA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Supporting pay equity and initiatives to keep high-quality and ample direct care workforce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Monitoring progress on roll out of self direction in the IFS waiver, and eventually IDD waiver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Implementing a Medicaid buy-in program to facilitate employment of people w/ disabilities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Increasing accessible transportation (taxis, Uber/Lyft), accessible sidewalks and streets, and free paratransit if buses are free for everyone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Increasing the personal needs allowance for people receiving DDA services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Increasing DC government hiring of people with disabilities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Increasing and improving affordable and accessible housing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Promoting public health practices like vaccination, access to exercise and healthy food, etc.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Advocating for self-determination for DC residents via DC statehood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Eliminating barriers to voting such as lack of plain language and information in languages other than English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Advocating for equity in Ward and ANC boundaries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200" dirty="0"/>
              <a:t>Bringing a disability perspective to public safety issues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273B2BBE-F807-7701-378F-11BDECCC8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461" y="0"/>
            <a:ext cx="1240313" cy="130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3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8222BDA10F4442B8369A6149314FF7" ma:contentTypeVersion="14" ma:contentTypeDescription="Create a new document." ma:contentTypeScope="" ma:versionID="1569e9971606c3f95e391f287bdc1dd4">
  <xsd:schema xmlns:xsd="http://www.w3.org/2001/XMLSchema" xmlns:xs="http://www.w3.org/2001/XMLSchema" xmlns:p="http://schemas.microsoft.com/office/2006/metadata/properties" xmlns:ns2="c6cf7551-8a9f-4b4c-a9a9-ddf2870967bc" xmlns:ns3="e40c97b2-fbb0-44cb-b8dd-3f758eca414f" targetNamespace="http://schemas.microsoft.com/office/2006/metadata/properties" ma:root="true" ma:fieldsID="30c0b4ee7c20c5ab56254d02cb6a2b5f" ns2:_="" ns3:_="">
    <xsd:import namespace="c6cf7551-8a9f-4b4c-a9a9-ddf2870967bc"/>
    <xsd:import namespace="e40c97b2-fbb0-44cb-b8dd-3f758eca41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f7551-8a9f-4b4c-a9a9-ddf287096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3549e45-1cf5-44e0-acae-db85769a3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c97b2-fbb0-44cb-b8dd-3f758eca4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916472-8c94-4692-aaae-2e4c45661692}" ma:internalName="TaxCatchAll" ma:showField="CatchAllData" ma:web="e40c97b2-fbb0-44cb-b8dd-3f758eca41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0c97b2-fbb0-44cb-b8dd-3f758eca414f" xsi:nil="true"/>
    <lcf76f155ced4ddcb4097134ff3c332f xmlns="c6cf7551-8a9f-4b4c-a9a9-ddf2870967b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9533082-A31E-4F0C-BCDA-4A73B8C46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cf7551-8a9f-4b4c-a9a9-ddf2870967bc"/>
    <ds:schemaRef ds:uri="e40c97b2-fbb0-44cb-b8dd-3f758eca41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1D6B4F-4C6A-44EC-B979-E937D46F3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6458D-3A05-464B-B276-54A3C13DAD1C}">
  <ds:schemaRefs>
    <ds:schemaRef ds:uri="http://schemas.microsoft.com/office/2006/metadata/properties"/>
    <ds:schemaRef ds:uri="http://schemas.microsoft.com/office/infopath/2007/PartnerControls"/>
    <ds:schemaRef ds:uri="e40c97b2-fbb0-44cb-b8dd-3f758eca414f"/>
    <ds:schemaRef ds:uri="c6cf7551-8a9f-4b4c-a9a9-ddf2870967b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FY23-24 Advocacy and Public Policy Agenda – Possible Issues</vt:lpstr>
    </vt:vector>
  </TitlesOfParts>
  <Company>DC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and Public Policy Agenda Issues</dc:title>
  <dc:creator>Whyte, Alison (EOM)</dc:creator>
  <cp:lastModifiedBy>Whyte, Alison (EOM)</cp:lastModifiedBy>
  <cp:revision>1</cp:revision>
  <dcterms:created xsi:type="dcterms:W3CDTF">2023-03-16T17:05:12Z</dcterms:created>
  <dcterms:modified xsi:type="dcterms:W3CDTF">2023-03-22T17:53:33Z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0x010100708222BDA10F4442B8369A6149314FF7</vt:lpwstr>
  </property>
  <property fmtid="{D5CDD505-2E9C-101B-9397-08002B2CF9AE}" pid="3" name="MediaServiceImageTags">
    <vt:lpwstr/>
  </property>
</Properties>
</file>